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0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EEAB-4FFA-4D85-BA82-32ED93F96114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9E03-13D1-49CF-8C17-69DC0F743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7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6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0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8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1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44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09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0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9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8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2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8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2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6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7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09E03-13D1-49CF-8C17-69DC0F7439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2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0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9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7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7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A7AE-D4AB-47F6-8812-59C9485BD35A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99A1-91AA-43B9-8ACB-5995B63F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2.xml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5.xml"/><Relationship Id="rId7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5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84034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7784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02981"/>
              </p:ext>
            </p:extLst>
          </p:nvPr>
        </p:nvGraphicFramePr>
        <p:xfrm>
          <a:off x="3381376" y="1150069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1150069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6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84582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1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45317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2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895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6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99287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96C8BC-2C38-41BB-B7C0-28AF652D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5" y="8684"/>
            <a:ext cx="12192000" cy="84277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-176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970" y="844551"/>
          <a:ext cx="12151783" cy="622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11401275" imgH="5819846" progId="Excel.Sheet.12">
                  <p:embed/>
                </p:oleObj>
              </mc:Choice>
              <mc:Fallback>
                <p:oleObj name="Worksheet" r:id="rId4" imgW="11401275" imgH="5819846" progId="Excel.Sheet.12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" y="844551"/>
                        <a:ext cx="12151783" cy="6220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8" descr="https://rugratsva.com/wp-content/uploads/blue-snowflake-rug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D425B85-52F9-4F91-B793-AD3DD0083F30}"/>
              </a:ext>
            </a:extLst>
          </p:cNvPr>
          <p:cNvGraphicFramePr>
            <a:graphicFrameLocks noGrp="1"/>
          </p:cNvGraphicFramePr>
          <p:nvPr/>
        </p:nvGraphicFramePr>
        <p:xfrm>
          <a:off x="-14115" y="-1983"/>
          <a:ext cx="12192000" cy="838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20488506"/>
                    </a:ext>
                  </a:extLst>
                </a:gridCol>
              </a:tblGrid>
              <a:tr h="279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Чемпионат и Первенства России до 23 лет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707669"/>
                  </a:ext>
                </a:extLst>
              </a:tr>
              <a:tr h="279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 гребному спорту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158504"/>
                  </a:ext>
                </a:extLst>
              </a:tr>
              <a:tr h="279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(дисциплина – гребля-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индор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4552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33A982-A336-4E6E-99AC-B29FCE392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00" b="82800" l="18400" r="8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0" t="15976" r="15976" b="17160"/>
          <a:stretch/>
        </p:blipFill>
        <p:spPr>
          <a:xfrm>
            <a:off x="11271609" y="51633"/>
            <a:ext cx="765599" cy="7568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96836-8237-43FD-8DD0-3E5696A41E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9" y="188468"/>
            <a:ext cx="2228431" cy="5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91972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6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93458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7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256" y="-1482716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54703"/>
              </p:ext>
            </p:extLst>
          </p:nvPr>
        </p:nvGraphicFramePr>
        <p:xfrm>
          <a:off x="3323641" y="1150069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641" y="1150069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42761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1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34366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318747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3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880767" y="-1230558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86926"/>
              </p:ext>
            </p:extLst>
          </p:nvPr>
        </p:nvGraphicFramePr>
        <p:xfrm>
          <a:off x="3324225" y="1096963"/>
          <a:ext cx="8302625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1096963"/>
                        <a:ext cx="8302625" cy="548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CB950-07DA-42E5-5F10-C46FA79F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BFDEB-76B9-2626-B9B6-2FBE6A18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01" y="-1471683"/>
            <a:ext cx="7851338" cy="83296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71C93-3DE7-DBB5-104F-9BAC58CF2CEC}"/>
              </a:ext>
            </a:extLst>
          </p:cNvPr>
          <p:cNvSpPr/>
          <p:nvPr/>
        </p:nvSpPr>
        <p:spPr>
          <a:xfrm>
            <a:off x="3265909" y="1100831"/>
            <a:ext cx="8418092" cy="5575177"/>
          </a:xfrm>
          <a:prstGeom prst="rect">
            <a:avLst/>
          </a:prstGeom>
          <a:solidFill>
            <a:srgbClr val="31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53162" y="160046"/>
            <a:ext cx="884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ЧЕМПИОНАТ РОССИИ ПО ГРЕБНОМУ СПОРТУ</a:t>
            </a:r>
            <a:endParaRPr lang="en-US" sz="4400" i="0" dirty="0">
              <a:solidFill>
                <a:schemeClr val="bg1"/>
              </a:solidFill>
              <a:effectLst/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F2BE8E-8AD5-49D6-D769-AEAFAB6C6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/>
          <a:stretch/>
        </p:blipFill>
        <p:spPr>
          <a:xfrm rot="1598182">
            <a:off x="-902826" y="-1241590"/>
            <a:ext cx="2586914" cy="6383974"/>
          </a:xfrm>
          <a:prstGeom prst="rect">
            <a:avLst/>
          </a:prstGeom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89370"/>
              </p:ext>
            </p:extLst>
          </p:nvPr>
        </p:nvGraphicFramePr>
        <p:xfrm>
          <a:off x="3338513" y="1143000"/>
          <a:ext cx="8302625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7" imgW="11344305" imgH="7324921" progId="Excel.Sheet.12">
                  <p:embed/>
                </p:oleObj>
              </mc:Choice>
              <mc:Fallback>
                <p:oleObj name="Worksheet" r:id="rId7" imgW="11344305" imgH="7324921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143000"/>
                        <a:ext cx="8302625" cy="548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412691" y="198114"/>
            <a:ext cx="2249424" cy="224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4" y="721334"/>
            <a:ext cx="1636737" cy="1194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52375" y="573031"/>
            <a:ext cx="542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ДИСЦИПЛИНА: ГРЕБЛЯ - ИНДОР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691" y="5800710"/>
            <a:ext cx="261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БАСКЕТ ХОЛЛ</a:t>
            </a:r>
          </a:p>
          <a:p>
            <a:r>
              <a:rPr lang="ru-RU" sz="2400" i="0" cap="all" dirty="0">
                <a:solidFill>
                  <a:schemeClr val="bg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endParaRPr lang="en-US" sz="4000" i="0" dirty="0">
              <a:solidFill>
                <a:schemeClr val="bg1"/>
              </a:solidFill>
              <a:effectLst/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4586</TotalTime>
  <Words>226</Words>
  <Application>Microsoft Office PowerPoint</Application>
  <PresentationFormat>Широкоэкранный</PresentationFormat>
  <Paragraphs>78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Gotham Pro</vt:lpstr>
      <vt:lpstr>Gotham Pro Black</vt:lpstr>
      <vt:lpstr>Times New Roman</vt:lpstr>
      <vt:lpstr>Office Theme</vt:lpstr>
      <vt:lpstr>Лист Microsoft Excel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Rakhimov</dc:creator>
  <cp:lastModifiedBy>Максим Жемальдинов</cp:lastModifiedBy>
  <cp:revision>36</cp:revision>
  <cp:lastPrinted>2023-02-04T08:55:12Z</cp:lastPrinted>
  <dcterms:created xsi:type="dcterms:W3CDTF">2022-01-19T18:13:31Z</dcterms:created>
  <dcterms:modified xsi:type="dcterms:W3CDTF">2023-02-05T09:05:52Z</dcterms:modified>
</cp:coreProperties>
</file>